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8"/>
  </p:notesMasterIdLst>
  <p:sldIdLst>
    <p:sldId id="259" r:id="rId2"/>
    <p:sldId id="261" r:id="rId3"/>
    <p:sldId id="257" r:id="rId4"/>
    <p:sldId id="260" r:id="rId5"/>
    <p:sldId id="262" r:id="rId6"/>
    <p:sldId id="263" r:id="rId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CE9"/>
    <a:srgbClr val="B0AFAB"/>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8632" autoAdjust="0"/>
  </p:normalViewPr>
  <p:slideViewPr>
    <p:cSldViewPr snapToGrid="0">
      <p:cViewPr varScale="1">
        <p:scale>
          <a:sx n="76" d="100"/>
          <a:sy n="76" d="100"/>
        </p:scale>
        <p:origin x="627"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Strusch" userId="d4ceea4940c51958" providerId="LiveId" clId="{3B9C58F8-A0F1-4D9F-9249-5D8FA5AAECE6}"/>
    <pc:docChg chg="custSel modSld">
      <pc:chgData name="Benjamin Strusch" userId="d4ceea4940c51958" providerId="LiveId" clId="{3B9C58F8-A0F1-4D9F-9249-5D8FA5AAECE6}" dt="2023-06-02T06:27:04.263" v="314" actId="20577"/>
      <pc:docMkLst>
        <pc:docMk/>
      </pc:docMkLst>
      <pc:sldChg chg="modNotesTx">
        <pc:chgData name="Benjamin Strusch" userId="d4ceea4940c51958" providerId="LiveId" clId="{3B9C58F8-A0F1-4D9F-9249-5D8FA5AAECE6}" dt="2023-06-02T06:17:48.199" v="241" actId="12"/>
        <pc:sldMkLst>
          <pc:docMk/>
          <pc:sldMk cId="2515642859" sldId="257"/>
        </pc:sldMkLst>
      </pc:sldChg>
      <pc:sldChg chg="modNotesTx">
        <pc:chgData name="Benjamin Strusch" userId="d4ceea4940c51958" providerId="LiveId" clId="{3B9C58F8-A0F1-4D9F-9249-5D8FA5AAECE6}" dt="2023-06-02T06:17:55.083" v="244" actId="6549"/>
        <pc:sldMkLst>
          <pc:docMk/>
          <pc:sldMk cId="3845064326" sldId="261"/>
        </pc:sldMkLst>
      </pc:sldChg>
      <pc:sldChg chg="modNotesTx">
        <pc:chgData name="Benjamin Strusch" userId="d4ceea4940c51958" providerId="LiveId" clId="{3B9C58F8-A0F1-4D9F-9249-5D8FA5AAECE6}" dt="2023-06-02T06:27:04.263" v="314" actId="20577"/>
        <pc:sldMkLst>
          <pc:docMk/>
          <pc:sldMk cId="2848495120" sldId="262"/>
        </pc:sldMkLst>
      </pc:sldChg>
    </pc:docChg>
  </pc:docChgLst>
  <pc:docChgLst>
    <pc:chgData name="Benjamin Strusch" userId="d4ceea4940c51958" providerId="LiveId" clId="{51080E4D-7E8B-48FC-B7A5-6E3D861D7EC5}"/>
    <pc:docChg chg="undo custSel modSld">
      <pc:chgData name="Benjamin Strusch" userId="d4ceea4940c51958" providerId="LiveId" clId="{51080E4D-7E8B-48FC-B7A5-6E3D861D7EC5}" dt="2023-05-31T14:20:10.122" v="10" actId="22"/>
      <pc:docMkLst>
        <pc:docMk/>
      </pc:docMkLst>
      <pc:sldChg chg="addSp delSp modSp mod">
        <pc:chgData name="Benjamin Strusch" userId="d4ceea4940c51958" providerId="LiveId" clId="{51080E4D-7E8B-48FC-B7A5-6E3D861D7EC5}" dt="2023-05-31T14:20:10.122" v="10" actId="22"/>
        <pc:sldMkLst>
          <pc:docMk/>
          <pc:sldMk cId="2515642859" sldId="257"/>
        </pc:sldMkLst>
        <pc:picChg chg="add del">
          <ac:chgData name="Benjamin Strusch" userId="d4ceea4940c51958" providerId="LiveId" clId="{51080E4D-7E8B-48FC-B7A5-6E3D861D7EC5}" dt="2023-05-31T14:07:47.859" v="1" actId="22"/>
          <ac:picMkLst>
            <pc:docMk/>
            <pc:sldMk cId="2515642859" sldId="257"/>
            <ac:picMk id="3" creationId="{BFF64590-AC36-8CC7-5E75-7B6B8EF8ED66}"/>
          </ac:picMkLst>
        </pc:picChg>
        <pc:picChg chg="add del">
          <ac:chgData name="Benjamin Strusch" userId="d4ceea4940c51958" providerId="LiveId" clId="{51080E4D-7E8B-48FC-B7A5-6E3D861D7EC5}" dt="2023-05-31T14:07:56.451" v="4" actId="22"/>
          <ac:picMkLst>
            <pc:docMk/>
            <pc:sldMk cId="2515642859" sldId="257"/>
            <ac:picMk id="5" creationId="{9A0CB886-02B4-0825-3AD5-B6EFB4CA44A2}"/>
          </ac:picMkLst>
        </pc:picChg>
        <pc:picChg chg="del">
          <ac:chgData name="Benjamin Strusch" userId="d4ceea4940c51958" providerId="LiveId" clId="{51080E4D-7E8B-48FC-B7A5-6E3D861D7EC5}" dt="2023-05-31T14:07:49.479" v="2" actId="478"/>
          <ac:picMkLst>
            <pc:docMk/>
            <pc:sldMk cId="2515642859" sldId="257"/>
            <ac:picMk id="6" creationId="{00000000-0000-0000-0000-000000000000}"/>
          </ac:picMkLst>
        </pc:picChg>
        <pc:picChg chg="add del mod">
          <ac:chgData name="Benjamin Strusch" userId="d4ceea4940c51958" providerId="LiveId" clId="{51080E4D-7E8B-48FC-B7A5-6E3D861D7EC5}" dt="2023-05-31T14:20:09.682" v="9" actId="478"/>
          <ac:picMkLst>
            <pc:docMk/>
            <pc:sldMk cId="2515642859" sldId="257"/>
            <ac:picMk id="8" creationId="{58E9AA12-72F2-5648-ED33-A384DE7A8E74}"/>
          </ac:picMkLst>
        </pc:picChg>
        <pc:picChg chg="add">
          <ac:chgData name="Benjamin Strusch" userId="d4ceea4940c51958" providerId="LiveId" clId="{51080E4D-7E8B-48FC-B7A5-6E3D861D7EC5}" dt="2023-05-31T14:20:10.122" v="10" actId="22"/>
          <ac:picMkLst>
            <pc:docMk/>
            <pc:sldMk cId="2515642859" sldId="257"/>
            <ac:picMk id="10" creationId="{D61003D5-2469-992E-681F-CC9E72557432}"/>
          </ac:picMkLst>
        </pc:picChg>
      </pc:sldChg>
    </pc:docChg>
  </pc:docChgLst>
  <pc:docChgLst>
    <pc:chgData name="Benjamin Strusch" userId="d4ceea4940c51958" providerId="LiveId" clId="{5F5DB85B-D02F-48AA-9F97-4664CABF1F0D}"/>
    <pc:docChg chg="undo custSel addSld modSld">
      <pc:chgData name="Benjamin Strusch" userId="d4ceea4940c51958" providerId="LiveId" clId="{5F5DB85B-D02F-48AA-9F97-4664CABF1F0D}" dt="2023-05-31T15:24:37.844" v="106"/>
      <pc:docMkLst>
        <pc:docMk/>
      </pc:docMkLst>
      <pc:sldChg chg="modSp mod">
        <pc:chgData name="Benjamin Strusch" userId="d4ceea4940c51958" providerId="LiveId" clId="{5F5DB85B-D02F-48AA-9F97-4664CABF1F0D}" dt="2023-05-31T15:13:54.971" v="5" actId="207"/>
        <pc:sldMkLst>
          <pc:docMk/>
          <pc:sldMk cId="2976505504" sldId="259"/>
        </pc:sldMkLst>
        <pc:spChg chg="mod">
          <ac:chgData name="Benjamin Strusch" userId="d4ceea4940c51958" providerId="LiveId" clId="{5F5DB85B-D02F-48AA-9F97-4664CABF1F0D}" dt="2023-05-31T15:13:54.971" v="5" actId="207"/>
          <ac:spMkLst>
            <pc:docMk/>
            <pc:sldMk cId="2976505504" sldId="259"/>
            <ac:spMk id="4" creationId="{C2BF7890-5B34-538C-7791-C1E5D2F48B8F}"/>
          </ac:spMkLst>
        </pc:spChg>
      </pc:sldChg>
      <pc:sldChg chg="addSp delSp modSp add mod setBg modAnim setClrOvrMap">
        <pc:chgData name="Benjamin Strusch" userId="d4ceea4940c51958" providerId="LiveId" clId="{5F5DB85B-D02F-48AA-9F97-4664CABF1F0D}" dt="2023-05-31T15:24:37.844" v="106"/>
        <pc:sldMkLst>
          <pc:docMk/>
          <pc:sldMk cId="3845064326" sldId="261"/>
        </pc:sldMkLst>
        <pc:spChg chg="mod ord">
          <ac:chgData name="Benjamin Strusch" userId="d4ceea4940c51958" providerId="LiveId" clId="{5F5DB85B-D02F-48AA-9F97-4664CABF1F0D}" dt="2023-05-31T15:22:26.694" v="84" actId="20577"/>
          <ac:spMkLst>
            <pc:docMk/>
            <pc:sldMk cId="3845064326" sldId="261"/>
            <ac:spMk id="4" creationId="{C2BF7890-5B34-538C-7791-C1E5D2F48B8F}"/>
          </ac:spMkLst>
        </pc:spChg>
        <pc:spChg chg="add del">
          <ac:chgData name="Benjamin Strusch" userId="d4ceea4940c51958" providerId="LiveId" clId="{5F5DB85B-D02F-48AA-9F97-4664CABF1F0D}" dt="2023-05-31T15:18:10.723" v="31" actId="26606"/>
          <ac:spMkLst>
            <pc:docMk/>
            <pc:sldMk cId="3845064326" sldId="261"/>
            <ac:spMk id="1028" creationId="{848F64AA-5BE2-4280-BEFA-DC288118FCCE}"/>
          </ac:spMkLst>
        </pc:spChg>
        <pc:spChg chg="add del">
          <ac:chgData name="Benjamin Strusch" userId="d4ceea4940c51958" providerId="LiveId" clId="{5F5DB85B-D02F-48AA-9F97-4664CABF1F0D}" dt="2023-05-31T15:21:28.565" v="62" actId="26606"/>
          <ac:spMkLst>
            <pc:docMk/>
            <pc:sldMk cId="3845064326" sldId="261"/>
            <ac:spMk id="1029" creationId="{2F4D5922-434B-4829-B93E-02DC38A29519}"/>
          </ac:spMkLst>
        </pc:spChg>
        <pc:spChg chg="add del">
          <ac:chgData name="Benjamin Strusch" userId="d4ceea4940c51958" providerId="LiveId" clId="{5F5DB85B-D02F-48AA-9F97-4664CABF1F0D}" dt="2023-05-31T15:18:16.840" v="33" actId="26606"/>
          <ac:spMkLst>
            <pc:docMk/>
            <pc:sldMk cId="3845064326" sldId="261"/>
            <ac:spMk id="1030" creationId="{8C886788-700E-4D20-9F80-E0E96837A203}"/>
          </ac:spMkLst>
        </pc:spChg>
        <pc:spChg chg="add del">
          <ac:chgData name="Benjamin Strusch" userId="d4ceea4940c51958" providerId="LiveId" clId="{5F5DB85B-D02F-48AA-9F97-4664CABF1F0D}" dt="2023-05-31T15:17:50.353" v="29" actId="26606"/>
          <ac:spMkLst>
            <pc:docMk/>
            <pc:sldMk cId="3845064326" sldId="261"/>
            <ac:spMk id="1031" creationId="{1D56DC50-6036-4F6E-86D8-E01DDA1D86D9}"/>
          </ac:spMkLst>
        </pc:spChg>
        <pc:spChg chg="add del">
          <ac:chgData name="Benjamin Strusch" userId="d4ceea4940c51958" providerId="LiveId" clId="{5F5DB85B-D02F-48AA-9F97-4664CABF1F0D}" dt="2023-05-31T15:21:28.565" v="62" actId="26606"/>
          <ac:spMkLst>
            <pc:docMk/>
            <pc:sldMk cId="3845064326" sldId="261"/>
            <ac:spMk id="1032" creationId="{F35FBA24-5C01-4635-A984-1DB6E340B052}"/>
          </ac:spMkLst>
        </pc:spChg>
        <pc:spChg chg="add del">
          <ac:chgData name="Benjamin Strusch" userId="d4ceea4940c51958" providerId="LiveId" clId="{5F5DB85B-D02F-48AA-9F97-4664CABF1F0D}" dt="2023-05-31T15:18:16.840" v="33" actId="26606"/>
          <ac:spMkLst>
            <pc:docMk/>
            <pc:sldMk cId="3845064326" sldId="261"/>
            <ac:spMk id="1033" creationId="{1850674C-4E08-4C62-A3E2-6337FE4F7D86}"/>
          </ac:spMkLst>
        </pc:spChg>
        <pc:spChg chg="add del">
          <ac:chgData name="Benjamin Strusch" userId="d4ceea4940c51958" providerId="LiveId" clId="{5F5DB85B-D02F-48AA-9F97-4664CABF1F0D}" dt="2023-05-31T15:18:16.840" v="33" actId="26606"/>
          <ac:spMkLst>
            <pc:docMk/>
            <pc:sldMk cId="3845064326" sldId="261"/>
            <ac:spMk id="1035" creationId="{BCE4FF05-2B0C-4C97-A9B4-E163085A90E1}"/>
          </ac:spMkLst>
        </pc:spChg>
        <pc:spChg chg="add del">
          <ac:chgData name="Benjamin Strusch" userId="d4ceea4940c51958" providerId="LiveId" clId="{5F5DB85B-D02F-48AA-9F97-4664CABF1F0D}" dt="2023-05-31T15:18:16.840" v="33" actId="26606"/>
          <ac:spMkLst>
            <pc:docMk/>
            <pc:sldMk cId="3845064326" sldId="261"/>
            <ac:spMk id="1037" creationId="{529C2A7A-A6B6-4A56-B11C-8E967D88A60D}"/>
          </ac:spMkLst>
        </pc:spChg>
        <pc:spChg chg="add del">
          <ac:chgData name="Benjamin Strusch" userId="d4ceea4940c51958" providerId="LiveId" clId="{5F5DB85B-D02F-48AA-9F97-4664CABF1F0D}" dt="2023-05-31T15:18:16.840" v="33" actId="26606"/>
          <ac:spMkLst>
            <pc:docMk/>
            <pc:sldMk cId="3845064326" sldId="261"/>
            <ac:spMk id="1039" creationId="{FDBD7205-E536-4134-8768-AC3E1A3C5E59}"/>
          </ac:spMkLst>
        </pc:spChg>
        <pc:spChg chg="add del">
          <ac:chgData name="Benjamin Strusch" userId="d4ceea4940c51958" providerId="LiveId" clId="{5F5DB85B-D02F-48AA-9F97-4664CABF1F0D}" dt="2023-05-31T15:18:30.986" v="43" actId="26606"/>
          <ac:spMkLst>
            <pc:docMk/>
            <pc:sldMk cId="3845064326" sldId="261"/>
            <ac:spMk id="1041" creationId="{AFBE702A-233C-4424-B0B6-5435E4A34CFA}"/>
          </ac:spMkLst>
        </pc:spChg>
        <pc:spChg chg="add del">
          <ac:chgData name="Benjamin Strusch" userId="d4ceea4940c51958" providerId="LiveId" clId="{5F5DB85B-D02F-48AA-9F97-4664CABF1F0D}" dt="2023-05-31T15:18:30.986" v="43" actId="26606"/>
          <ac:spMkLst>
            <pc:docMk/>
            <pc:sldMk cId="3845064326" sldId="261"/>
            <ac:spMk id="1042" creationId="{489B7BFD-8F45-4093-AD9C-91B15B0503D9}"/>
          </ac:spMkLst>
        </pc:spChg>
        <pc:spChg chg="add del">
          <ac:chgData name="Benjamin Strusch" userId="d4ceea4940c51958" providerId="LiveId" clId="{5F5DB85B-D02F-48AA-9F97-4664CABF1F0D}" dt="2023-05-31T15:18:30.986" v="43" actId="26606"/>
          <ac:spMkLst>
            <pc:docMk/>
            <pc:sldMk cId="3845064326" sldId="261"/>
            <ac:spMk id="1043" creationId="{AE689860-A291-4B0F-AB65-421F8C20E2E1}"/>
          </ac:spMkLst>
        </pc:spChg>
        <pc:spChg chg="add del">
          <ac:chgData name="Benjamin Strusch" userId="d4ceea4940c51958" providerId="LiveId" clId="{5F5DB85B-D02F-48AA-9F97-4664CABF1F0D}" dt="2023-05-31T15:18:30.986" v="43" actId="26606"/>
          <ac:spMkLst>
            <pc:docMk/>
            <pc:sldMk cId="3845064326" sldId="261"/>
            <ac:spMk id="1045" creationId="{C82BEF57-041E-4DE3-B65C-CBE71211B3DE}"/>
          </ac:spMkLst>
        </pc:spChg>
        <pc:spChg chg="add del">
          <ac:chgData name="Benjamin Strusch" userId="d4ceea4940c51958" providerId="LiveId" clId="{5F5DB85B-D02F-48AA-9F97-4664CABF1F0D}" dt="2023-05-31T15:18:30.986" v="43" actId="26606"/>
          <ac:spMkLst>
            <pc:docMk/>
            <pc:sldMk cId="3845064326" sldId="261"/>
            <ac:spMk id="1047" creationId="{D9DFE8A5-DCEC-4A43-B613-D62AC8C5734F}"/>
          </ac:spMkLst>
        </pc:spChg>
        <pc:spChg chg="add del">
          <ac:chgData name="Benjamin Strusch" userId="d4ceea4940c51958" providerId="LiveId" clId="{5F5DB85B-D02F-48AA-9F97-4664CABF1F0D}" dt="2023-05-31T15:18:30.986" v="43" actId="26606"/>
          <ac:spMkLst>
            <pc:docMk/>
            <pc:sldMk cId="3845064326" sldId="261"/>
            <ac:spMk id="1048" creationId="{1D5AFED5-EFBA-4DCE-A2F2-3B1B736014C0}"/>
          </ac:spMkLst>
        </pc:spChg>
        <pc:spChg chg="add del">
          <ac:chgData name="Benjamin Strusch" userId="d4ceea4940c51958" providerId="LiveId" clId="{5F5DB85B-D02F-48AA-9F97-4664CABF1F0D}" dt="2023-05-31T15:18:30.986" v="43" actId="26606"/>
          <ac:spMkLst>
            <pc:docMk/>
            <pc:sldMk cId="3845064326" sldId="261"/>
            <ac:spMk id="1049" creationId="{45E0BF71-78CD-4FD9-BB54-48CD14158971}"/>
          </ac:spMkLst>
        </pc:spChg>
        <pc:spChg chg="add del">
          <ac:chgData name="Benjamin Strusch" userId="d4ceea4940c51958" providerId="LiveId" clId="{5F5DB85B-D02F-48AA-9F97-4664CABF1F0D}" dt="2023-05-31T15:18:30.986" v="43" actId="26606"/>
          <ac:spMkLst>
            <pc:docMk/>
            <pc:sldMk cId="3845064326" sldId="261"/>
            <ac:spMk id="1050" creationId="{BB06BF2F-5822-4F90-BF7D-7FDA657612AF}"/>
          </ac:spMkLst>
        </pc:spChg>
        <pc:spChg chg="add del">
          <ac:chgData name="Benjamin Strusch" userId="d4ceea4940c51958" providerId="LiveId" clId="{5F5DB85B-D02F-48AA-9F97-4664CABF1F0D}" dt="2023-05-31T15:18:30.986" v="43" actId="26606"/>
          <ac:spMkLst>
            <pc:docMk/>
            <pc:sldMk cId="3845064326" sldId="261"/>
            <ac:spMk id="1051" creationId="{26B7664A-BE61-4A65-B937-A31E08B8B9AD}"/>
          </ac:spMkLst>
        </pc:spChg>
        <pc:spChg chg="add del">
          <ac:chgData name="Benjamin Strusch" userId="d4ceea4940c51958" providerId="LiveId" clId="{5F5DB85B-D02F-48AA-9F97-4664CABF1F0D}" dt="2023-05-31T15:21:58.341" v="65" actId="26606"/>
          <ac:spMkLst>
            <pc:docMk/>
            <pc:sldMk cId="3845064326" sldId="261"/>
            <ac:spMk id="1052" creationId="{2F4D5922-434B-4829-B93E-02DC38A29519}"/>
          </ac:spMkLst>
        </pc:spChg>
        <pc:spChg chg="add del">
          <ac:chgData name="Benjamin Strusch" userId="d4ceea4940c51958" providerId="LiveId" clId="{5F5DB85B-D02F-48AA-9F97-4664CABF1F0D}" dt="2023-05-31T15:21:28.565" v="62" actId="26606"/>
          <ac:spMkLst>
            <pc:docMk/>
            <pc:sldMk cId="3845064326" sldId="261"/>
            <ac:spMk id="1057" creationId="{CF1485CA-41D2-421F-B28D-15EF845D5FE6}"/>
          </ac:spMkLst>
        </pc:spChg>
        <pc:spChg chg="add del">
          <ac:chgData name="Benjamin Strusch" userId="d4ceea4940c51958" providerId="LiveId" clId="{5F5DB85B-D02F-48AA-9F97-4664CABF1F0D}" dt="2023-05-31T15:18:30.986" v="43" actId="26606"/>
          <ac:spMkLst>
            <pc:docMk/>
            <pc:sldMk cId="3845064326" sldId="261"/>
            <ac:spMk id="1060" creationId="{87045360-A428-4E4B-989C-E4EF4D92037A}"/>
          </ac:spMkLst>
        </pc:spChg>
        <pc:spChg chg="add del">
          <ac:chgData name="Benjamin Strusch" userId="d4ceea4940c51958" providerId="LiveId" clId="{5F5DB85B-D02F-48AA-9F97-4664CABF1F0D}" dt="2023-05-31T15:21:58.341" v="65" actId="26606"/>
          <ac:spMkLst>
            <pc:docMk/>
            <pc:sldMk cId="3845064326" sldId="261"/>
            <ac:spMk id="1066" creationId="{F35FBA24-5C01-4635-A984-1DB6E340B052}"/>
          </ac:spMkLst>
        </pc:spChg>
        <pc:spChg chg="add del">
          <ac:chgData name="Benjamin Strusch" userId="d4ceea4940c51958" providerId="LiveId" clId="{5F5DB85B-D02F-48AA-9F97-4664CABF1F0D}" dt="2023-05-31T15:21:28.565" v="62" actId="26606"/>
          <ac:spMkLst>
            <pc:docMk/>
            <pc:sldMk cId="3845064326" sldId="261"/>
            <ac:spMk id="1069" creationId="{5819102A-0400-4C1F-8614-973F5262EF56}"/>
          </ac:spMkLst>
        </pc:spChg>
        <pc:spChg chg="add del">
          <ac:chgData name="Benjamin Strusch" userId="d4ceea4940c51958" providerId="LiveId" clId="{5F5DB85B-D02F-48AA-9F97-4664CABF1F0D}" dt="2023-05-31T15:21:58.341" v="65" actId="26606"/>
          <ac:spMkLst>
            <pc:docMk/>
            <pc:sldMk cId="3845064326" sldId="261"/>
            <ac:spMk id="1076" creationId="{5819102A-0400-4C1F-8614-973F5262EF56}"/>
          </ac:spMkLst>
        </pc:spChg>
        <pc:spChg chg="add del">
          <ac:chgData name="Benjamin Strusch" userId="d4ceea4940c51958" providerId="LiveId" clId="{5F5DB85B-D02F-48AA-9F97-4664CABF1F0D}" dt="2023-05-31T15:21:27.665" v="60" actId="26606"/>
          <ac:spMkLst>
            <pc:docMk/>
            <pc:sldMk cId="3845064326" sldId="261"/>
            <ac:spMk id="1077" creationId="{DC35A348-C5D6-4112-9FDD-93A493B010B5}"/>
          </ac:spMkLst>
        </pc:spChg>
        <pc:spChg chg="add del">
          <ac:chgData name="Benjamin Strusch" userId="d4ceea4940c51958" providerId="LiveId" clId="{5F5DB85B-D02F-48AA-9F97-4664CABF1F0D}" dt="2023-05-31T15:21:58.341" v="65" actId="26606"/>
          <ac:spMkLst>
            <pc:docMk/>
            <pc:sldMk cId="3845064326" sldId="261"/>
            <ac:spMk id="1085" creationId="{CF1485CA-41D2-421F-B28D-15EF845D5FE6}"/>
          </ac:spMkLst>
        </pc:spChg>
        <pc:spChg chg="add">
          <ac:chgData name="Benjamin Strusch" userId="d4ceea4940c51958" providerId="LiveId" clId="{5F5DB85B-D02F-48AA-9F97-4664CABF1F0D}" dt="2023-05-31T15:21:58.341" v="65" actId="26606"/>
          <ac:spMkLst>
            <pc:docMk/>
            <pc:sldMk cId="3845064326" sldId="261"/>
            <ac:spMk id="1095" creationId="{2F4D5922-434B-4829-B93E-02DC38A29519}"/>
          </ac:spMkLst>
        </pc:spChg>
        <pc:spChg chg="add">
          <ac:chgData name="Benjamin Strusch" userId="d4ceea4940c51958" providerId="LiveId" clId="{5F5DB85B-D02F-48AA-9F97-4664CABF1F0D}" dt="2023-05-31T15:21:58.341" v="65" actId="26606"/>
          <ac:spMkLst>
            <pc:docMk/>
            <pc:sldMk cId="3845064326" sldId="261"/>
            <ac:spMk id="1097" creationId="{F35FBA24-5C01-4635-A984-1DB6E340B052}"/>
          </ac:spMkLst>
        </pc:spChg>
        <pc:spChg chg="add">
          <ac:chgData name="Benjamin Strusch" userId="d4ceea4940c51958" providerId="LiveId" clId="{5F5DB85B-D02F-48AA-9F97-4664CABF1F0D}" dt="2023-05-31T15:21:58.341" v="65" actId="26606"/>
          <ac:spMkLst>
            <pc:docMk/>
            <pc:sldMk cId="3845064326" sldId="261"/>
            <ac:spMk id="1107" creationId="{5819102A-0400-4C1F-8614-973F5262EF56}"/>
          </ac:spMkLst>
        </pc:spChg>
        <pc:spChg chg="add">
          <ac:chgData name="Benjamin Strusch" userId="d4ceea4940c51958" providerId="LiveId" clId="{5F5DB85B-D02F-48AA-9F97-4664CABF1F0D}" dt="2023-05-31T15:21:58.341" v="65" actId="26606"/>
          <ac:spMkLst>
            <pc:docMk/>
            <pc:sldMk cId="3845064326" sldId="261"/>
            <ac:spMk id="1121" creationId="{CF1485CA-41D2-421F-B28D-15EF845D5FE6}"/>
          </ac:spMkLst>
        </pc:spChg>
        <pc:grpChg chg="add del">
          <ac:chgData name="Benjamin Strusch" userId="d4ceea4940c51958" providerId="LiveId" clId="{5F5DB85B-D02F-48AA-9F97-4664CABF1F0D}" dt="2023-05-31T15:21:28.565" v="62" actId="26606"/>
          <ac:grpSpMkLst>
            <pc:docMk/>
            <pc:sldMk cId="3845064326" sldId="261"/>
            <ac:grpSpMk id="1034" creationId="{0961D77B-EFC0-444B-87E8-4C48EB6BEAF2}"/>
          </ac:grpSpMkLst>
        </pc:grpChg>
        <pc:grpChg chg="add del">
          <ac:chgData name="Benjamin Strusch" userId="d4ceea4940c51958" providerId="LiveId" clId="{5F5DB85B-D02F-48AA-9F97-4664CABF1F0D}" dt="2023-05-31T15:18:30.986" v="43" actId="26606"/>
          <ac:grpSpMkLst>
            <pc:docMk/>
            <pc:sldMk cId="3845064326" sldId="261"/>
            <ac:grpSpMk id="1044" creationId="{CE13B848-F9EE-4456-8D73-C25390B65428}"/>
          </ac:grpSpMkLst>
        </pc:grpChg>
        <pc:grpChg chg="add del">
          <ac:chgData name="Benjamin Strusch" userId="d4ceea4940c51958" providerId="LiveId" clId="{5F5DB85B-D02F-48AA-9F97-4664CABF1F0D}" dt="2023-05-31T15:18:30.986" v="43" actId="26606"/>
          <ac:grpSpMkLst>
            <pc:docMk/>
            <pc:sldMk cId="3845064326" sldId="261"/>
            <ac:grpSpMk id="1053" creationId="{FB9739EB-7F66-433D-841F-AB3CD18700B7}"/>
          </ac:grpSpMkLst>
        </pc:grpChg>
        <pc:grpChg chg="add del">
          <ac:chgData name="Benjamin Strusch" userId="d4ceea4940c51958" providerId="LiveId" clId="{5F5DB85B-D02F-48AA-9F97-4664CABF1F0D}" dt="2023-05-31T15:21:28.565" v="62" actId="26606"/>
          <ac:grpSpMkLst>
            <pc:docMk/>
            <pc:sldMk cId="3845064326" sldId="261"/>
            <ac:grpSpMk id="1059" creationId="{04ED96A1-E6CA-493F-8610-6B8B7A28E3EB}"/>
          </ac:grpSpMkLst>
        </pc:grpChg>
        <pc:grpChg chg="add del">
          <ac:chgData name="Benjamin Strusch" userId="d4ceea4940c51958" providerId="LiveId" clId="{5F5DB85B-D02F-48AA-9F97-4664CABF1F0D}" dt="2023-05-31T15:21:28.565" v="62" actId="26606"/>
          <ac:grpSpMkLst>
            <pc:docMk/>
            <pc:sldMk cId="3845064326" sldId="261"/>
            <ac:grpSpMk id="1065" creationId="{B7B4DECA-15C8-4678-96F8-1CA5C3D502E6}"/>
          </ac:grpSpMkLst>
        </pc:grpChg>
        <pc:grpChg chg="add del">
          <ac:chgData name="Benjamin Strusch" userId="d4ceea4940c51958" providerId="LiveId" clId="{5F5DB85B-D02F-48AA-9F97-4664CABF1F0D}" dt="2023-05-31T15:21:58.341" v="65" actId="26606"/>
          <ac:grpSpMkLst>
            <pc:docMk/>
            <pc:sldMk cId="3845064326" sldId="261"/>
            <ac:grpSpMk id="1067" creationId="{84A5B589-9002-4056-B090-2D67F91D0FBA}"/>
          </ac:grpSpMkLst>
        </pc:grpChg>
        <pc:grpChg chg="add del">
          <ac:chgData name="Benjamin Strusch" userId="d4ceea4940c51958" providerId="LiveId" clId="{5F5DB85B-D02F-48AA-9F97-4664CABF1F0D}" dt="2023-05-31T15:21:28.565" v="62" actId="26606"/>
          <ac:grpSpMkLst>
            <pc:docMk/>
            <pc:sldMk cId="3845064326" sldId="261"/>
            <ac:grpSpMk id="1070" creationId="{B1A0CF5C-68C2-4432-BC2D-5A124C7B6043}"/>
          </ac:grpSpMkLst>
        </pc:grpChg>
        <pc:grpChg chg="add del">
          <ac:chgData name="Benjamin Strusch" userId="d4ceea4940c51958" providerId="LiveId" clId="{5F5DB85B-D02F-48AA-9F97-4664CABF1F0D}" dt="2023-05-31T15:21:58.341" v="65" actId="26606"/>
          <ac:grpSpMkLst>
            <pc:docMk/>
            <pc:sldMk cId="3845064326" sldId="261"/>
            <ac:grpSpMk id="1078" creationId="{B1A0CF5C-68C2-4432-BC2D-5A124C7B6043}"/>
          </ac:grpSpMkLst>
        </pc:grpChg>
        <pc:grpChg chg="add del">
          <ac:chgData name="Benjamin Strusch" userId="d4ceea4940c51958" providerId="LiveId" clId="{5F5DB85B-D02F-48AA-9F97-4664CABF1F0D}" dt="2023-05-31T15:21:27.665" v="60" actId="26606"/>
          <ac:grpSpMkLst>
            <pc:docMk/>
            <pc:sldMk cId="3845064326" sldId="261"/>
            <ac:grpSpMk id="1079" creationId="{AC0B7807-0C83-4963-821A-69B172722E49}"/>
          </ac:grpSpMkLst>
        </pc:grpChg>
        <pc:grpChg chg="add del">
          <ac:chgData name="Benjamin Strusch" userId="d4ceea4940c51958" providerId="LiveId" clId="{5F5DB85B-D02F-48AA-9F97-4664CABF1F0D}" dt="2023-05-31T15:21:58.341" v="65" actId="26606"/>
          <ac:grpSpMkLst>
            <pc:docMk/>
            <pc:sldMk cId="3845064326" sldId="261"/>
            <ac:grpSpMk id="1086" creationId="{04ED96A1-E6CA-493F-8610-6B8B7A28E3EB}"/>
          </ac:grpSpMkLst>
        </pc:grpChg>
        <pc:grpChg chg="add del">
          <ac:chgData name="Benjamin Strusch" userId="d4ceea4940c51958" providerId="LiveId" clId="{5F5DB85B-D02F-48AA-9F97-4664CABF1F0D}" dt="2023-05-31T15:21:58.341" v="65" actId="26606"/>
          <ac:grpSpMkLst>
            <pc:docMk/>
            <pc:sldMk cId="3845064326" sldId="261"/>
            <ac:grpSpMk id="1089" creationId="{09DD9539-74C6-4FF7-835B-F157DE49E884}"/>
          </ac:grpSpMkLst>
        </pc:grpChg>
        <pc:grpChg chg="add">
          <ac:chgData name="Benjamin Strusch" userId="d4ceea4940c51958" providerId="LiveId" clId="{5F5DB85B-D02F-48AA-9F97-4664CABF1F0D}" dt="2023-05-31T15:21:58.341" v="65" actId="26606"/>
          <ac:grpSpMkLst>
            <pc:docMk/>
            <pc:sldMk cId="3845064326" sldId="261"/>
            <ac:grpSpMk id="1099" creationId="{84A5B589-9002-4056-B090-2D67F91D0FBA}"/>
          </ac:grpSpMkLst>
        </pc:grpChg>
        <pc:grpChg chg="add">
          <ac:chgData name="Benjamin Strusch" userId="d4ceea4940c51958" providerId="LiveId" clId="{5F5DB85B-D02F-48AA-9F97-4664CABF1F0D}" dt="2023-05-31T15:21:58.341" v="65" actId="26606"/>
          <ac:grpSpMkLst>
            <pc:docMk/>
            <pc:sldMk cId="3845064326" sldId="261"/>
            <ac:grpSpMk id="1109" creationId="{8D2BC472-0671-410F-BA77-E46AA6210635}"/>
          </ac:grpSpMkLst>
        </pc:grpChg>
        <pc:grpChg chg="add">
          <ac:chgData name="Benjamin Strusch" userId="d4ceea4940c51958" providerId="LiveId" clId="{5F5DB85B-D02F-48AA-9F97-4664CABF1F0D}" dt="2023-05-31T15:21:58.341" v="65" actId="26606"/>
          <ac:grpSpMkLst>
            <pc:docMk/>
            <pc:sldMk cId="3845064326" sldId="261"/>
            <ac:grpSpMk id="1115" creationId="{B1A0CF5C-68C2-4432-BC2D-5A124C7B6043}"/>
          </ac:grpSpMkLst>
        </pc:grpChg>
        <pc:grpChg chg="add">
          <ac:chgData name="Benjamin Strusch" userId="d4ceea4940c51958" providerId="LiveId" clId="{5F5DB85B-D02F-48AA-9F97-4664CABF1F0D}" dt="2023-05-31T15:21:58.341" v="65" actId="26606"/>
          <ac:grpSpMkLst>
            <pc:docMk/>
            <pc:sldMk cId="3845064326" sldId="261"/>
            <ac:grpSpMk id="1123" creationId="{04ED96A1-E6CA-493F-8610-6B8B7A28E3EB}"/>
          </ac:grpSpMkLst>
        </pc:grpChg>
        <pc:picChg chg="mod ord">
          <ac:chgData name="Benjamin Strusch" userId="d4ceea4940c51958" providerId="LiveId" clId="{5F5DB85B-D02F-48AA-9F97-4664CABF1F0D}" dt="2023-05-31T15:22:33.659" v="86" actId="14100"/>
          <ac:picMkLst>
            <pc:docMk/>
            <pc:sldMk cId="3845064326" sldId="261"/>
            <ac:picMk id="2" creationId="{00000000-0000-0000-0000-000000000000}"/>
          </ac:picMkLst>
        </pc:picChg>
        <pc:picChg chg="add del mod ord">
          <ac:chgData name="Benjamin Strusch" userId="d4ceea4940c51958" providerId="LiveId" clId="{5F5DB85B-D02F-48AA-9F97-4664CABF1F0D}" dt="2023-05-31T15:21:10.138" v="54" actId="478"/>
          <ac:picMkLst>
            <pc:docMk/>
            <pc:sldMk cId="3845064326" sldId="261"/>
            <ac:picMk id="5" creationId="{B9B492CC-0235-31FB-E14A-A04446A8AAE0}"/>
          </ac:picMkLst>
        </pc:picChg>
        <pc:picChg chg="add del mod">
          <ac:chgData name="Benjamin Strusch" userId="d4ceea4940c51958" providerId="LiveId" clId="{5F5DB85B-D02F-48AA-9F97-4664CABF1F0D}" dt="2023-05-31T15:21:08.104" v="51" actId="22"/>
          <ac:picMkLst>
            <pc:docMk/>
            <pc:sldMk cId="3845064326" sldId="261"/>
            <ac:picMk id="7" creationId="{23519CB6-D2D7-ADC3-A64F-604004B2A179}"/>
          </ac:picMkLst>
        </pc:picChg>
        <pc:picChg chg="add mod ord">
          <ac:chgData name="Benjamin Strusch" userId="d4ceea4940c51958" providerId="LiveId" clId="{5F5DB85B-D02F-48AA-9F97-4664CABF1F0D}" dt="2023-05-31T15:22:42.199" v="89" actId="14100"/>
          <ac:picMkLst>
            <pc:docMk/>
            <pc:sldMk cId="3845064326" sldId="261"/>
            <ac:picMk id="9" creationId="{CADC3301-CE6E-59CB-31F2-27D7E28B73F3}"/>
          </ac:picMkLst>
        </pc:picChg>
        <pc:picChg chg="add del mod ord">
          <ac:chgData name="Benjamin Strusch" userId="d4ceea4940c51958" providerId="LiveId" clId="{5F5DB85B-D02F-48AA-9F97-4664CABF1F0D}" dt="2023-05-31T15:22:36.301" v="87" actId="14100"/>
          <ac:picMkLst>
            <pc:docMk/>
            <pc:sldMk cId="3845064326" sldId="261"/>
            <ac:picMk id="1026" creationId="{3DB36BA7-622A-F4AE-613B-8887823E0603}"/>
          </ac:picMkLst>
        </pc:picChg>
      </pc:sldChg>
    </pc:docChg>
  </pc:docChgLst>
  <pc:docChgLst>
    <pc:chgData name="Benjamin Strusch" userId="d4ceea4940c51958" providerId="LiveId" clId="{83BA4BC6-C1AE-4838-B209-B7BA7FA56064}"/>
    <pc:docChg chg="modSld">
      <pc:chgData name="Benjamin Strusch" userId="d4ceea4940c51958" providerId="LiveId" clId="{83BA4BC6-C1AE-4838-B209-B7BA7FA56064}" dt="2023-05-10T14:48:58.204" v="1"/>
      <pc:docMkLst>
        <pc:docMk/>
      </pc:docMkLst>
      <pc:sldChg chg="addSp delSp">
        <pc:chgData name="Benjamin Strusch" userId="d4ceea4940c51958" providerId="LiveId" clId="{83BA4BC6-C1AE-4838-B209-B7BA7FA56064}" dt="2023-05-10T14:48:58.204" v="1"/>
        <pc:sldMkLst>
          <pc:docMk/>
          <pc:sldMk cId="2515642859" sldId="257"/>
        </pc:sldMkLst>
        <pc:picChg chg="add">
          <ac:chgData name="Benjamin Strusch" userId="d4ceea4940c51958" providerId="LiveId" clId="{83BA4BC6-C1AE-4838-B209-B7BA7FA56064}" dt="2023-05-10T14:48:58.204" v="1"/>
          <ac:picMkLst>
            <pc:docMk/>
            <pc:sldMk cId="2515642859" sldId="257"/>
            <ac:picMk id="2" creationId="{355BC91A-3193-658A-CFCE-B00330BE9428}"/>
          </ac:picMkLst>
        </pc:picChg>
        <pc:picChg chg="del">
          <ac:chgData name="Benjamin Strusch" userId="d4ceea4940c51958" providerId="LiveId" clId="{83BA4BC6-C1AE-4838-B209-B7BA7FA56064}" dt="2023-05-10T14:48:57.866" v="0" actId="478"/>
          <ac:picMkLst>
            <pc:docMk/>
            <pc:sldMk cId="2515642859" sldId="257"/>
            <ac:picMk id="1026" creationId="{DFAC7B52-C079-B807-DB0A-D3FCAC8662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6C52A-78A7-4926-B1D6-7F008C806E79}" type="datetimeFigureOut">
              <a:rPr lang="en-GB" smtClean="0"/>
              <a:t>02/06/2023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F694C-384C-4CEB-8880-BE469767B8A1}" type="slidenum">
              <a:rPr lang="en-GB" smtClean="0"/>
              <a:t>‹#›</a:t>
            </a:fld>
            <a:endParaRPr lang="en-GB"/>
          </a:p>
        </p:txBody>
      </p:sp>
    </p:spTree>
    <p:extLst>
      <p:ext uri="{BB962C8B-B14F-4D97-AF65-F5344CB8AC3E}">
        <p14:creationId xmlns:p14="http://schemas.microsoft.com/office/powerpoint/2010/main" val="4160548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data of 115 countries</a:t>
            </a:r>
          </a:p>
          <a:p>
            <a:pPr marL="285750" indent="-285750" algn="just">
              <a:buFontTx/>
              <a:buChar char="-"/>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Happiness and Stringency facets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D8F694C-384C-4CEB-8880-BE469767B8A1}" type="slidenum">
              <a:rPr lang="en-GB" smtClean="0"/>
              <a:t>2</a:t>
            </a:fld>
            <a:endParaRPr lang="en-GB"/>
          </a:p>
        </p:txBody>
      </p:sp>
    </p:spTree>
    <p:extLst>
      <p:ext uri="{BB962C8B-B14F-4D97-AF65-F5344CB8AC3E}">
        <p14:creationId xmlns:p14="http://schemas.microsoft.com/office/powerpoint/2010/main" val="338765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sz="1200" kern="100" dirty="0">
                <a:effectLst/>
                <a:latin typeface="Times New Roman" panose="02020603050405020304" pitchFamily="18" charset="0"/>
                <a:ea typeface="Calibri" panose="020F0502020204030204" pitchFamily="34" charset="0"/>
                <a:cs typeface="Times New Roman" panose="02020603050405020304" pitchFamily="18" charset="0"/>
              </a:rPr>
              <a:t>- Comparing pandemic happiness with pre-pandemic average for each year across countries</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gn="just">
              <a:buFont typeface="Arial" panose="020B0604020202020204" pitchFamily="34" charset="0"/>
              <a:buChar char="•"/>
            </a:pPr>
            <a:r>
              <a:rPr lang="en-GB" sz="1200" kern="100" dirty="0">
                <a:effectLst/>
                <a:latin typeface="Times New Roman" panose="02020603050405020304" pitchFamily="18" charset="0"/>
                <a:ea typeface="Calibri" panose="020F0502020204030204" pitchFamily="34" charset="0"/>
                <a:cs typeface="Times New Roman" panose="02020603050405020304" pitchFamily="18" charset="0"/>
              </a:rPr>
              <a:t>- Explain centring</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gn="just">
              <a:buFont typeface="Arial" panose="020B0604020202020204" pitchFamily="34" charset="0"/>
              <a:buChar char="•"/>
            </a:pPr>
            <a:r>
              <a:rPr lang="en-GB" sz="1200" kern="1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GB" sz="1200" kern="100" dirty="0">
                <a:effectLst/>
                <a:latin typeface="Times New Roman" panose="02020603050405020304" pitchFamily="18" charset="0"/>
                <a:ea typeface="Calibri" panose="020F0502020204030204" pitchFamily="34" charset="0"/>
                <a:cs typeface="Times New Roman" panose="02020603050405020304" pitchFamily="18" charset="0"/>
              </a:rPr>
              <a:t>Our prediction was that happiness ratings in countries that applied more stringent measures would in turn have lower happiness ratings and that this effect would increase as the pandemic went on.</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9D8F694C-384C-4CEB-8880-BE469767B8A1}" type="slidenum">
              <a:rPr lang="en-GB" smtClean="0"/>
              <a:t>3</a:t>
            </a:fld>
            <a:endParaRPr lang="en-GB"/>
          </a:p>
        </p:txBody>
      </p:sp>
    </p:spTree>
    <p:extLst>
      <p:ext uri="{BB962C8B-B14F-4D97-AF65-F5344CB8AC3E}">
        <p14:creationId xmlns:p14="http://schemas.microsoft.com/office/powerpoint/2010/main" val="3629103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Finding a project idea -&gt; lot’s of PPDAC-Cycles and questions how to use the data </a:t>
            </a:r>
          </a:p>
          <a:p>
            <a:pPr marL="742950" lvl="1" indent="-285750">
              <a:buFont typeface="Courier New" panose="02070309020205020404" pitchFamily="49" charset="0"/>
              <a:buChar char="o"/>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Found out relatively late about this when project idea was more or less “set”</a:t>
            </a:r>
          </a:p>
          <a:p>
            <a:pPr marL="742950" lvl="1" indent="-285750">
              <a:buFont typeface="Courier New" panose="02070309020205020404" pitchFamily="49" charset="0"/>
              <a:buChar char="o"/>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E.g. idea to compare happiness to pre-pandemic average</a:t>
            </a:r>
          </a:p>
          <a:p>
            <a:pPr marL="742950" lvl="1" indent="-285750">
              <a:buFont typeface="Courier New" panose="02070309020205020404" pitchFamily="49" charset="0"/>
              <a:buChar char="o"/>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Found an effect for 2022 w/o comparing to pre-pandemic average</a:t>
            </a:r>
          </a:p>
          <a:p>
            <a:pPr marL="342900" lvl="0" indent="-342900">
              <a:buFont typeface="Calibri" panose="020F0502020204030204" pitchFamily="34" charset="0"/>
              <a:buChar char="-"/>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Making the project round</a:t>
            </a:r>
          </a:p>
          <a:p>
            <a:pPr marL="742950" lvl="1" indent="-285750">
              <a:buFont typeface="Courier New" panose="02070309020205020404" pitchFamily="49" charset="0"/>
              <a:buChar char="o"/>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Visualisation, Project idea, interpretation, keeping pitches short and concise</a:t>
            </a:r>
          </a:p>
          <a:p>
            <a:pPr marL="342900" lvl="0" indent="-342900">
              <a:buFont typeface="Calibri" panose="020F0502020204030204" pitchFamily="34" charset="0"/>
              <a:buChar char="-"/>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No use of bad </a:t>
            </a:r>
            <a:r>
              <a:rPr lang="en-GB" sz="1100" kern="100">
                <a:effectLst/>
                <a:latin typeface="Calibri" panose="020F0502020204030204" pitchFamily="34" charset="0"/>
                <a:ea typeface="Calibri" panose="020F0502020204030204" pitchFamily="34" charset="0"/>
                <a:cs typeface="Times New Roman" panose="02020603050405020304" pitchFamily="18" charset="0"/>
              </a:rPr>
              <a:t>research practice</a:t>
            </a:r>
          </a:p>
          <a:p>
            <a:pPr marL="342900" lvl="0" indent="-342900">
              <a:buFont typeface="Calibri" panose="020F0502020204030204" pitchFamily="34" charset="0"/>
              <a:buChar char="-"/>
            </a:pPr>
            <a:r>
              <a:rPr lang="en-GB" sz="1100" kern="100">
                <a:effectLst/>
                <a:latin typeface="Calibri" panose="020F0502020204030204" pitchFamily="34" charset="0"/>
                <a:ea typeface="Calibri" panose="020F0502020204030204" pitchFamily="34" charset="0"/>
                <a:cs typeface="Times New Roman" panose="02020603050405020304" pitchFamily="18" charset="0"/>
              </a:rPr>
              <a:t>Torture </a:t>
            </a: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by Dirk and Rui</a:t>
            </a:r>
          </a:p>
          <a:p>
            <a:endParaRPr lang="en-GB" dirty="0"/>
          </a:p>
        </p:txBody>
      </p:sp>
      <p:sp>
        <p:nvSpPr>
          <p:cNvPr id="4" name="Slide Number Placeholder 3"/>
          <p:cNvSpPr>
            <a:spLocks noGrp="1"/>
          </p:cNvSpPr>
          <p:nvPr>
            <p:ph type="sldNum" sz="quarter" idx="5"/>
          </p:nvPr>
        </p:nvSpPr>
        <p:spPr/>
        <p:txBody>
          <a:bodyPr/>
          <a:lstStyle/>
          <a:p>
            <a:fld id="{9D8F694C-384C-4CEB-8880-BE469767B8A1}" type="slidenum">
              <a:rPr lang="en-GB" smtClean="0"/>
              <a:t>5</a:t>
            </a:fld>
            <a:endParaRPr lang="en-GB"/>
          </a:p>
        </p:txBody>
      </p:sp>
    </p:spTree>
    <p:extLst>
      <p:ext uri="{BB962C8B-B14F-4D97-AF65-F5344CB8AC3E}">
        <p14:creationId xmlns:p14="http://schemas.microsoft.com/office/powerpoint/2010/main" val="136697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p:cNvSpPr>
            <a:spLocks noGrp="1"/>
          </p:cNvSpPr>
          <p:nvPr>
            <p:ph type="dt" sz="half" idx="10"/>
          </p:nvPr>
        </p:nvSpPr>
        <p:spPr/>
        <p:txBody>
          <a:bodyPr/>
          <a:lstStyle/>
          <a:p>
            <a:fld id="{C43A76A3-ADC8-4477-8FC1-B9DD55D84908}" type="datetime1">
              <a:rPr lang="en-US" smtClean="0"/>
              <a:t>6/2/2023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374695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D6762538-DC4D-4667-96E5-B3278DDF8B12}" type="datetime1">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06390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05880548-5C08-4BE3-B63E-F2BB63B0B00C}" type="datetime1">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45127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DE7F49BE-398D-479A-8A7E-5DDBCA61EDCB}" type="datetime1">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33833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27570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p:cNvSpPr>
            <a:spLocks noGrp="1"/>
          </p:cNvSpPr>
          <p:nvPr>
            <p:ph type="dt" sz="half" idx="10"/>
          </p:nvPr>
        </p:nvSpPr>
        <p:spPr/>
        <p:txBody>
          <a:bodyPr/>
          <a:lstStyle/>
          <a:p>
            <a:fld id="{701AA87F-28D4-4BF0-B81F-877A89DFD5AC}" type="datetime1">
              <a:rPr lang="en-US" smtClean="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59072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p:cNvSpPr>
            <a:spLocks noGrp="1"/>
          </p:cNvSpPr>
          <p:nvPr>
            <p:ph type="dt" sz="half" idx="10"/>
          </p:nvPr>
        </p:nvSpPr>
        <p:spPr/>
        <p:txBody>
          <a:bodyPr/>
          <a:lstStyle/>
          <a:p>
            <a:fld id="{A8A9F1F3-208B-49A3-B337-9C8ACEB3E0E1}" type="datetime1">
              <a:rPr lang="en-US" smtClean="0"/>
              <a:t>6/2/2023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85826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Date Placeholder 2"/>
          <p:cNvSpPr>
            <a:spLocks noGrp="1"/>
          </p:cNvSpPr>
          <p:nvPr>
            <p:ph type="dt" sz="half" idx="10"/>
          </p:nvPr>
        </p:nvSpPr>
        <p:spPr/>
        <p:txBody>
          <a:bodyPr/>
          <a:lstStyle/>
          <a:p>
            <a:fld id="{27AF6CA6-7293-4AA2-A0E0-A3BF4416E786}" type="datetime1">
              <a:rPr lang="en-US" smtClean="0"/>
              <a:t>6/2/2023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11331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6/2/2023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1732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4303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54839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8D24A4-5FEC-4062-8995-EB21925B3B40}" type="datetime1">
              <a:rPr lang="en-US" smtClean="0"/>
              <a:t>6/2/2023</a:t>
            </a:fld>
            <a:endParaRPr lang="en-US" sz="100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19957055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hqprint">
            <a:extLst>
              <a:ext uri="{28A0092B-C50C-407E-A947-70E740481C1C}">
                <a14:useLocalDpi xmlns:a14="http://schemas.microsoft.com/office/drawing/2010/main" val="0"/>
              </a:ext>
            </a:extLst>
          </a:blip>
          <a:srcRect b="27921"/>
          <a:stretch/>
        </p:blipFill>
        <p:spPr>
          <a:xfrm>
            <a:off x="0" y="-1"/>
            <a:ext cx="12192000" cy="6858001"/>
          </a:xfrm>
          <a:prstGeom prst="rect">
            <a:avLst/>
          </a:prstGeom>
        </p:spPr>
      </p:pic>
      <p:sp>
        <p:nvSpPr>
          <p:cNvPr id="4" name="Title 3">
            <a:extLst>
              <a:ext uri="{FF2B5EF4-FFF2-40B4-BE49-F238E27FC236}">
                <a16:creationId xmlns:a16="http://schemas.microsoft.com/office/drawing/2014/main" id="{C2BF7890-5B34-538C-7791-C1E5D2F48B8F}"/>
              </a:ext>
            </a:extLst>
          </p:cNvPr>
          <p:cNvSpPr>
            <a:spLocks noGrp="1"/>
          </p:cNvSpPr>
          <p:nvPr>
            <p:ph type="ctrTitle"/>
          </p:nvPr>
        </p:nvSpPr>
        <p:spPr>
          <a:xfrm>
            <a:off x="1164265" y="1871663"/>
            <a:ext cx="9867014" cy="2387600"/>
          </a:xfrm>
        </p:spPr>
        <p:txBody>
          <a:bodyPr vert="horz" lIns="91440" tIns="45720" rIns="91440" bIns="45720" rtlCol="0" anchor="b">
            <a:normAutofit fontScale="90000"/>
          </a:bodyPr>
          <a:lstStyle/>
          <a:p>
            <a:pPr algn="ctr"/>
            <a:r>
              <a:rPr lang="en-US" sz="5600" b="1" dirty="0">
                <a:solidFill>
                  <a:srgbClr val="FFFF00"/>
                </a:solidFill>
              </a:rPr>
              <a:t>Did stringency measures influence happiness across the world over the course of the pandemic?</a:t>
            </a:r>
            <a:br>
              <a:rPr lang="en-US" sz="3800" b="1" dirty="0">
                <a:solidFill>
                  <a:srgbClr val="EBECE9"/>
                </a:solidFill>
              </a:rPr>
            </a:br>
            <a:br>
              <a:rPr lang="en-US" sz="1300" b="1" dirty="0">
                <a:solidFill>
                  <a:srgbClr val="FFFF00"/>
                </a:solidFill>
              </a:rPr>
            </a:br>
            <a:r>
              <a:rPr lang="en-US" sz="2700" b="1" i="1" dirty="0">
                <a:solidFill>
                  <a:srgbClr val="FFFF00"/>
                </a:solidFill>
              </a:rPr>
              <a:t>Benjamin </a:t>
            </a:r>
            <a:r>
              <a:rPr lang="en-US" sz="2700" b="1" i="1" dirty="0" err="1">
                <a:solidFill>
                  <a:srgbClr val="FFFF00"/>
                </a:solidFill>
              </a:rPr>
              <a:t>Strusch</a:t>
            </a:r>
            <a:r>
              <a:rPr lang="en-US" sz="2700" b="1" i="1" dirty="0">
                <a:solidFill>
                  <a:srgbClr val="FFFF00"/>
                </a:solidFill>
              </a:rPr>
              <a:t>, Nils Müller, Svea </a:t>
            </a:r>
            <a:r>
              <a:rPr lang="en-US" sz="2700" b="1" i="1" dirty="0" err="1">
                <a:solidFill>
                  <a:srgbClr val="FFFF00"/>
                </a:solidFill>
              </a:rPr>
              <a:t>Graupner</a:t>
            </a:r>
            <a:endParaRPr lang="en-US" sz="2700" b="1" i="1" dirty="0">
              <a:solidFill>
                <a:srgbClr val="FFFF00"/>
              </a:solidFill>
            </a:endParaRPr>
          </a:p>
        </p:txBody>
      </p:sp>
      <p:sp>
        <p:nvSpPr>
          <p:cNvPr id="5" name="TextBox 4"/>
          <p:cNvSpPr txBox="1"/>
          <p:nvPr/>
        </p:nvSpPr>
        <p:spPr>
          <a:xfrm>
            <a:off x="10826496" y="6596390"/>
            <a:ext cx="1365504" cy="261610"/>
          </a:xfrm>
          <a:prstGeom prst="rect">
            <a:avLst/>
          </a:prstGeom>
          <a:noFill/>
        </p:spPr>
        <p:txBody>
          <a:bodyPr wrap="square" rtlCol="0">
            <a:spAutoFit/>
          </a:bodyPr>
          <a:lstStyle/>
          <a:p>
            <a:r>
              <a:rPr lang="en-US" sz="1100" dirty="0"/>
              <a:t>Photo by the blowup</a:t>
            </a:r>
            <a:endParaRPr lang="de-CH" sz="1100" dirty="0"/>
          </a:p>
        </p:txBody>
      </p:sp>
    </p:spTree>
    <p:extLst>
      <p:ext uri="{BB962C8B-B14F-4D97-AF65-F5344CB8AC3E}">
        <p14:creationId xmlns:p14="http://schemas.microsoft.com/office/powerpoint/2010/main" val="29765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 name="Rectangle 1094">
            <a:extLst>
              <a:ext uri="{FF2B5EF4-FFF2-40B4-BE49-F238E27FC236}">
                <a16:creationId xmlns:a16="http://schemas.microsoft.com/office/drawing/2014/main" id="{2F4D5922-434B-4829-B93E-02DC38A29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Rectangle 1096">
            <a:extLst>
              <a:ext uri="{FF2B5EF4-FFF2-40B4-BE49-F238E27FC236}">
                <a16:creationId xmlns:a16="http://schemas.microsoft.com/office/drawing/2014/main" id="{F35FBA24-5C01-4635-A984-1DB6E340B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9" name="Group 1098">
            <a:extLst>
              <a:ext uri="{FF2B5EF4-FFF2-40B4-BE49-F238E27FC236}">
                <a16:creationId xmlns:a16="http://schemas.microsoft.com/office/drawing/2014/main" id="{84A5B589-9002-4056-B090-2D67F91D0F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00" name="Oval 1099">
              <a:extLst>
                <a:ext uri="{FF2B5EF4-FFF2-40B4-BE49-F238E27FC236}">
                  <a16:creationId xmlns:a16="http://schemas.microsoft.com/office/drawing/2014/main" id="{3A835187-0C07-4D17-9E39-08D662C3B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04172AE2-2B17-4373-9C8A-857DB850B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Oval 1101">
              <a:extLst>
                <a:ext uri="{FF2B5EF4-FFF2-40B4-BE49-F238E27FC236}">
                  <a16:creationId xmlns:a16="http://schemas.microsoft.com/office/drawing/2014/main" id="{FBC35780-F7A4-40AE-B53C-10DC17CF9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Oval 1102">
              <a:extLst>
                <a:ext uri="{FF2B5EF4-FFF2-40B4-BE49-F238E27FC236}">
                  <a16:creationId xmlns:a16="http://schemas.microsoft.com/office/drawing/2014/main" id="{9E92B18C-33F1-4886-82C5-978586422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4" name="Oval 1103">
              <a:extLst>
                <a:ext uri="{FF2B5EF4-FFF2-40B4-BE49-F238E27FC236}">
                  <a16:creationId xmlns:a16="http://schemas.microsoft.com/office/drawing/2014/main" id="{B0C009CF-3334-41D6-BE6D-9601680B0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035B0727-8025-44A8-A313-F0BABC2A40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C2BF7890-5B34-538C-7791-C1E5D2F48B8F}"/>
              </a:ext>
            </a:extLst>
          </p:cNvPr>
          <p:cNvSpPr>
            <a:spLocks noGrp="1"/>
          </p:cNvSpPr>
          <p:nvPr>
            <p:ph type="ctrTitle"/>
          </p:nvPr>
        </p:nvSpPr>
        <p:spPr>
          <a:xfrm>
            <a:off x="630936" y="630936"/>
            <a:ext cx="7147812" cy="975027"/>
          </a:xfrm>
          <a:noFill/>
        </p:spPr>
        <p:txBody>
          <a:bodyPr vert="horz" lIns="91440" tIns="45720" rIns="91440" bIns="45720" rtlCol="0" anchor="b">
            <a:noAutofit/>
          </a:bodyPr>
          <a:lstStyle/>
          <a:p>
            <a:pPr algn="l"/>
            <a:r>
              <a:rPr lang="en-US" sz="2800" b="1" dirty="0">
                <a:solidFill>
                  <a:schemeClr val="bg1"/>
                </a:solidFill>
              </a:rPr>
              <a:t>Did stringency influence happiness across the world over the course of the pandemic?</a:t>
            </a:r>
            <a:endParaRPr lang="en-US" sz="2800" b="1" i="1" dirty="0">
              <a:solidFill>
                <a:schemeClr val="bg1"/>
              </a:solidFill>
            </a:endParaRPr>
          </a:p>
        </p:txBody>
      </p:sp>
      <p:sp>
        <p:nvSpPr>
          <p:cNvPr id="1107" name="Rectangle 1106">
            <a:extLst>
              <a:ext uri="{FF2B5EF4-FFF2-40B4-BE49-F238E27FC236}">
                <a16:creationId xmlns:a16="http://schemas.microsoft.com/office/drawing/2014/main" id="{5819102A-0400-4C1F-8614-973F5262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suit and tie&#10;&#10;Description automatically generated with medium confidence">
            <a:extLst>
              <a:ext uri="{FF2B5EF4-FFF2-40B4-BE49-F238E27FC236}">
                <a16:creationId xmlns:a16="http://schemas.microsoft.com/office/drawing/2014/main" id="{CADC3301-CE6E-59CB-31F2-27D7E28B73F3}"/>
              </a:ext>
            </a:extLst>
          </p:cNvPr>
          <p:cNvPicPr>
            <a:picLocks noChangeAspect="1"/>
          </p:cNvPicPr>
          <p:nvPr/>
        </p:nvPicPr>
        <p:blipFill>
          <a:blip r:embed="rId3"/>
          <a:stretch>
            <a:fillRect/>
          </a:stretch>
        </p:blipFill>
        <p:spPr>
          <a:xfrm>
            <a:off x="7366985" y="487972"/>
            <a:ext cx="3313419" cy="2725288"/>
          </a:xfrm>
          <a:prstGeom prst="rect">
            <a:avLst/>
          </a:prstGeom>
        </p:spPr>
      </p:pic>
      <p:grpSp>
        <p:nvGrpSpPr>
          <p:cNvPr id="1109" name="Group 1108">
            <a:extLst>
              <a:ext uri="{FF2B5EF4-FFF2-40B4-BE49-F238E27FC236}">
                <a16:creationId xmlns:a16="http://schemas.microsoft.com/office/drawing/2014/main" id="{8D2BC472-0671-410F-BA77-E46AA62106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913537" y="135711"/>
            <a:ext cx="304800" cy="429768"/>
            <a:chOff x="215328" y="-46937"/>
            <a:chExt cx="304800" cy="2773841"/>
          </a:xfrm>
        </p:grpSpPr>
        <p:cxnSp>
          <p:nvCxnSpPr>
            <p:cNvPr id="1110" name="Straight Connector 1109">
              <a:extLst>
                <a:ext uri="{FF2B5EF4-FFF2-40B4-BE49-F238E27FC236}">
                  <a16:creationId xmlns:a16="http://schemas.microsoft.com/office/drawing/2014/main" id="{DC68B2A3-267E-4DE4-8DD5-C0378482D2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F6474CC6-D7FB-4A38-8991-680F048CFF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05825D0E-A1E4-4466-81B2-33325B3B3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1BD1E16-C3EF-4A05-9C71-590A55BFC5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2" name="Picture 1" descr="A couple of people sitting on a bench&#10;&#10;Description automatically generated with medium confidence"/>
          <p:cNvPicPr>
            <a:picLocks noChangeAspect="1"/>
          </p:cNvPicPr>
          <p:nvPr/>
        </p:nvPicPr>
        <p:blipFill rotWithShape="1">
          <a:blip r:embed="rId4" cstate="hqprint">
            <a:extLst>
              <a:ext uri="{28A0092B-C50C-407E-A947-70E740481C1C}">
                <a14:useLocalDpi xmlns:a14="http://schemas.microsoft.com/office/drawing/2010/main" val="0"/>
              </a:ext>
            </a:extLst>
          </a:blip>
          <a:srcRect b="27921"/>
          <a:stretch/>
        </p:blipFill>
        <p:spPr>
          <a:xfrm>
            <a:off x="746855" y="1855003"/>
            <a:ext cx="5822104" cy="3273278"/>
          </a:xfrm>
          <a:prstGeom prst="rect">
            <a:avLst/>
          </a:prstGeom>
        </p:spPr>
      </p:pic>
      <p:grpSp>
        <p:nvGrpSpPr>
          <p:cNvPr id="1115" name="Group 1114">
            <a:extLst>
              <a:ext uri="{FF2B5EF4-FFF2-40B4-BE49-F238E27FC236}">
                <a16:creationId xmlns:a16="http://schemas.microsoft.com/office/drawing/2014/main" id="{B1A0CF5C-68C2-4432-BC2D-5A124C7B6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1116" name="Straight Connector 1115">
              <a:extLst>
                <a:ext uri="{FF2B5EF4-FFF2-40B4-BE49-F238E27FC236}">
                  <a16:creationId xmlns:a16="http://schemas.microsoft.com/office/drawing/2014/main" id="{73E76A51-C6FF-4566-9670-D405D4DA76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C069446D-7888-44DB-87EF-972BCEA0AB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2450BCE5-EB53-44C2-B9B9-771BAD516C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8B2D4461-C687-4A45-933F-C4CCB4E24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121" name="Rectangle 1120">
            <a:extLst>
              <a:ext uri="{FF2B5EF4-FFF2-40B4-BE49-F238E27FC236}">
                <a16:creationId xmlns:a16="http://schemas.microsoft.com/office/drawing/2014/main" id="{CF1485CA-41D2-421F-B28D-15EF845D5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1122">
            <a:extLst>
              <a:ext uri="{FF2B5EF4-FFF2-40B4-BE49-F238E27FC236}">
                <a16:creationId xmlns:a16="http://schemas.microsoft.com/office/drawing/2014/main" id="{04ED96A1-E6CA-493F-8610-6B8B7A28E3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124" name="Straight Connector 1123">
              <a:extLst>
                <a:ext uri="{FF2B5EF4-FFF2-40B4-BE49-F238E27FC236}">
                  <a16:creationId xmlns:a16="http://schemas.microsoft.com/office/drawing/2014/main" id="{3C9231B8-0812-4FDE-9AC6-94984E20AC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id="{4BF59FE3-7AD8-46E8-9440-D268639942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26" name="Straight Connector 1125">
              <a:extLst>
                <a:ext uri="{FF2B5EF4-FFF2-40B4-BE49-F238E27FC236}">
                  <a16:creationId xmlns:a16="http://schemas.microsoft.com/office/drawing/2014/main" id="{6EEEDF00-F676-4147-BAF0-64840E2857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94D3F73A-55E6-4A58-872D-BE9E9C7C3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026" name="Picture 2" descr="Social Wellness | What Is Social Well Being? | Stride">
            <a:extLst>
              <a:ext uri="{FF2B5EF4-FFF2-40B4-BE49-F238E27FC236}">
                <a16:creationId xmlns:a16="http://schemas.microsoft.com/office/drawing/2014/main" id="{3DB36BA7-622A-F4AE-613B-8887823E060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27554" y="3366240"/>
            <a:ext cx="4387943" cy="2785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06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332" y="0"/>
            <a:ext cx="10017799" cy="6858000"/>
          </a:xfrm>
          <a:prstGeom prst="rect">
            <a:avLst/>
          </a:prstGeom>
        </p:spPr>
      </p:pic>
      <p:sp>
        <p:nvSpPr>
          <p:cNvPr id="5" name="Rectangle 4"/>
          <p:cNvSpPr/>
          <p:nvPr/>
        </p:nvSpPr>
        <p:spPr>
          <a:xfrm>
            <a:off x="1877568" y="1109472"/>
            <a:ext cx="8997696" cy="5145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51564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065520" y="3392523"/>
            <a:ext cx="6126480" cy="3465478"/>
            <a:chOff x="6065520" y="3392523"/>
            <a:chExt cx="6126480" cy="3465478"/>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val="0"/>
                </a:ext>
              </a:extLst>
            </a:blip>
            <a:srcRect t="7663" r="1268" b="6091"/>
            <a:stretch/>
          </p:blipFill>
          <p:spPr>
            <a:xfrm>
              <a:off x="6065520" y="3392523"/>
              <a:ext cx="6126480" cy="3465478"/>
            </a:xfrm>
            <a:prstGeom prst="rect">
              <a:avLst/>
            </a:prstGeom>
          </p:spPr>
        </p:pic>
        <p:sp>
          <p:nvSpPr>
            <p:cNvPr id="7" name="TextBox 6"/>
            <p:cNvSpPr txBox="1"/>
            <p:nvPr/>
          </p:nvSpPr>
          <p:spPr>
            <a:xfrm>
              <a:off x="10749776" y="6596390"/>
              <a:ext cx="1442224" cy="261610"/>
            </a:xfrm>
            <a:prstGeom prst="rect">
              <a:avLst/>
            </a:prstGeom>
            <a:noFill/>
          </p:spPr>
          <p:txBody>
            <a:bodyPr wrap="square" rtlCol="0">
              <a:spAutoFit/>
            </a:bodyPr>
            <a:lstStyle/>
            <a:p>
              <a:r>
                <a:rPr lang="en-US" sz="1100" dirty="0">
                  <a:solidFill>
                    <a:schemeClr val="accent1">
                      <a:lumMod val="75000"/>
                    </a:schemeClr>
                  </a:solidFill>
                </a:rPr>
                <a:t>Photo by  </a:t>
              </a:r>
              <a:r>
                <a:rPr lang="en-US" sz="1100" dirty="0" err="1">
                  <a:solidFill>
                    <a:schemeClr val="accent1">
                      <a:lumMod val="75000"/>
                    </a:schemeClr>
                  </a:solidFill>
                </a:rPr>
                <a:t>cherrydeck</a:t>
              </a:r>
              <a:endParaRPr lang="de-CH" sz="1100" dirty="0">
                <a:solidFill>
                  <a:schemeClr val="accent1">
                    <a:lumMod val="75000"/>
                  </a:schemeClr>
                </a:solidFill>
              </a:endParaRPr>
            </a:p>
          </p:txBody>
        </p:sp>
      </p:grpSp>
      <p:grpSp>
        <p:nvGrpSpPr>
          <p:cNvPr id="12" name="Group 11"/>
          <p:cNvGrpSpPr/>
          <p:nvPr/>
        </p:nvGrpSpPr>
        <p:grpSpPr>
          <a:xfrm>
            <a:off x="6060141" y="-5976"/>
            <a:ext cx="6131860" cy="3406588"/>
            <a:chOff x="6060141" y="-5976"/>
            <a:chExt cx="6131860" cy="3406588"/>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l="219" t="6444" r="-1" b="10204"/>
            <a:stretch/>
          </p:blipFill>
          <p:spPr>
            <a:xfrm>
              <a:off x="6060141" y="-5976"/>
              <a:ext cx="6131860" cy="3406588"/>
            </a:xfrm>
            <a:prstGeom prst="rect">
              <a:avLst/>
            </a:prstGeom>
          </p:spPr>
        </p:pic>
        <p:sp>
          <p:nvSpPr>
            <p:cNvPr id="9" name="TextBox 8"/>
            <p:cNvSpPr txBox="1"/>
            <p:nvPr/>
          </p:nvSpPr>
          <p:spPr>
            <a:xfrm>
              <a:off x="10381785" y="3138707"/>
              <a:ext cx="1810215" cy="261610"/>
            </a:xfrm>
            <a:prstGeom prst="rect">
              <a:avLst/>
            </a:prstGeom>
            <a:noFill/>
          </p:spPr>
          <p:txBody>
            <a:bodyPr wrap="square" rtlCol="0">
              <a:spAutoFit/>
            </a:bodyPr>
            <a:lstStyle/>
            <a:p>
              <a:r>
                <a:rPr lang="en-US" sz="1100" dirty="0">
                  <a:solidFill>
                    <a:schemeClr val="accent1">
                      <a:lumMod val="75000"/>
                    </a:schemeClr>
                  </a:solidFill>
                </a:rPr>
                <a:t>Photo by  Olav Ahrens </a:t>
              </a:r>
              <a:r>
                <a:rPr lang="en-US" sz="1100" dirty="0" err="1">
                  <a:solidFill>
                    <a:schemeClr val="accent1">
                      <a:lumMod val="75000"/>
                    </a:schemeClr>
                  </a:solidFill>
                </a:rPr>
                <a:t>Rotne</a:t>
              </a:r>
              <a:endParaRPr lang="de-CH" sz="1100" dirty="0">
                <a:solidFill>
                  <a:schemeClr val="accent1">
                    <a:lumMod val="75000"/>
                  </a:schemeClr>
                </a:solidFill>
              </a:endParaRPr>
            </a:p>
          </p:txBody>
        </p:sp>
      </p:grpSp>
      <p:grpSp>
        <p:nvGrpSpPr>
          <p:cNvPr id="3" name="Group 2"/>
          <p:cNvGrpSpPr/>
          <p:nvPr/>
        </p:nvGrpSpPr>
        <p:grpSpPr>
          <a:xfrm>
            <a:off x="-1" y="2"/>
            <a:ext cx="6060141" cy="3400610"/>
            <a:chOff x="-1" y="2"/>
            <a:chExt cx="6060141" cy="3400610"/>
          </a:xfrm>
        </p:grpSpPr>
        <p:pic>
          <p:nvPicPr>
            <p:cNvPr id="2" name="Picture 1"/>
            <p:cNvPicPr>
              <a:picLocks noChangeAspect="1"/>
            </p:cNvPicPr>
            <p:nvPr/>
          </p:nvPicPr>
          <p:blipFill rotWithShape="1">
            <a:blip r:embed="rId4" cstate="hqprint">
              <a:extLst>
                <a:ext uri="{28A0092B-C50C-407E-A947-70E740481C1C}">
                  <a14:useLocalDpi xmlns:a14="http://schemas.microsoft.com/office/drawing/2010/main" val="0"/>
                </a:ext>
              </a:extLst>
            </a:blip>
            <a:srcRect t="1" r="1082" b="16866"/>
            <a:stretch/>
          </p:blipFill>
          <p:spPr>
            <a:xfrm>
              <a:off x="-1" y="2"/>
              <a:ext cx="6060141" cy="3400610"/>
            </a:xfrm>
            <a:prstGeom prst="rect">
              <a:avLst/>
            </a:prstGeom>
          </p:spPr>
        </p:pic>
        <p:sp>
          <p:nvSpPr>
            <p:cNvPr id="10" name="TextBox 9"/>
            <p:cNvSpPr txBox="1"/>
            <p:nvPr/>
          </p:nvSpPr>
          <p:spPr>
            <a:xfrm>
              <a:off x="0" y="3136694"/>
              <a:ext cx="1810215" cy="261610"/>
            </a:xfrm>
            <a:prstGeom prst="rect">
              <a:avLst/>
            </a:prstGeom>
            <a:noFill/>
          </p:spPr>
          <p:txBody>
            <a:bodyPr wrap="square" rtlCol="0">
              <a:spAutoFit/>
            </a:bodyPr>
            <a:lstStyle/>
            <a:p>
              <a:r>
                <a:rPr lang="en-US" sz="1100" dirty="0">
                  <a:solidFill>
                    <a:schemeClr val="accent1">
                      <a:lumMod val="75000"/>
                    </a:schemeClr>
                  </a:solidFill>
                </a:rPr>
                <a:t>Photo by  Markus </a:t>
              </a:r>
              <a:r>
                <a:rPr lang="en-US" sz="1100" dirty="0" err="1">
                  <a:solidFill>
                    <a:schemeClr val="accent1">
                      <a:lumMod val="75000"/>
                    </a:schemeClr>
                  </a:solidFill>
                </a:rPr>
                <a:t>Spiske</a:t>
              </a:r>
              <a:endParaRPr lang="de-CH" sz="1100" dirty="0">
                <a:solidFill>
                  <a:schemeClr val="accent1">
                    <a:lumMod val="75000"/>
                  </a:schemeClr>
                </a:solidFill>
              </a:endParaRPr>
            </a:p>
          </p:txBody>
        </p:sp>
      </p:grpSp>
      <p:grpSp>
        <p:nvGrpSpPr>
          <p:cNvPr id="5" name="Group 4"/>
          <p:cNvGrpSpPr/>
          <p:nvPr/>
        </p:nvGrpSpPr>
        <p:grpSpPr>
          <a:xfrm>
            <a:off x="-1" y="3401122"/>
            <a:ext cx="6066264" cy="3456878"/>
            <a:chOff x="-1" y="3401122"/>
            <a:chExt cx="6066264" cy="3456878"/>
          </a:xfrm>
        </p:grpSpPr>
        <p:pic>
          <p:nvPicPr>
            <p:cNvPr id="6" name="Picture 5"/>
            <p:cNvPicPr>
              <a:picLocks noChangeAspect="1"/>
            </p:cNvPicPr>
            <p:nvPr/>
          </p:nvPicPr>
          <p:blipFill rotWithShape="1">
            <a:blip r:embed="rId5" cstate="hqprint">
              <a:extLst>
                <a:ext uri="{28A0092B-C50C-407E-A947-70E740481C1C}">
                  <a14:useLocalDpi xmlns:a14="http://schemas.microsoft.com/office/drawing/2010/main" val="0"/>
                </a:ext>
              </a:extLst>
            </a:blip>
            <a:srcRect t="15362" r="983"/>
            <a:stretch/>
          </p:blipFill>
          <p:spPr>
            <a:xfrm>
              <a:off x="0" y="3401122"/>
              <a:ext cx="6066263" cy="3456878"/>
            </a:xfrm>
            <a:prstGeom prst="rect">
              <a:avLst/>
            </a:prstGeom>
          </p:spPr>
        </p:pic>
        <p:sp>
          <p:nvSpPr>
            <p:cNvPr id="11" name="TextBox 10"/>
            <p:cNvSpPr txBox="1"/>
            <p:nvPr/>
          </p:nvSpPr>
          <p:spPr>
            <a:xfrm>
              <a:off x="-1" y="6596390"/>
              <a:ext cx="1906860" cy="261610"/>
            </a:xfrm>
            <a:prstGeom prst="rect">
              <a:avLst/>
            </a:prstGeom>
            <a:noFill/>
          </p:spPr>
          <p:txBody>
            <a:bodyPr wrap="square" rtlCol="0">
              <a:spAutoFit/>
            </a:bodyPr>
            <a:lstStyle/>
            <a:p>
              <a:r>
                <a:rPr lang="en-US" sz="1100" dirty="0">
                  <a:solidFill>
                    <a:schemeClr val="accent1">
                      <a:lumMod val="75000"/>
                    </a:schemeClr>
                  </a:solidFill>
                </a:rPr>
                <a:t>Photo by  Wolfgang </a:t>
              </a:r>
              <a:r>
                <a:rPr lang="en-US" sz="1100" dirty="0" err="1">
                  <a:solidFill>
                    <a:schemeClr val="accent1">
                      <a:lumMod val="75000"/>
                    </a:schemeClr>
                  </a:solidFill>
                </a:rPr>
                <a:t>Rottmann</a:t>
              </a:r>
              <a:endParaRPr lang="de-CH" sz="1100" dirty="0">
                <a:solidFill>
                  <a:schemeClr val="accent1">
                    <a:lumMod val="75000"/>
                  </a:schemeClr>
                </a:solidFill>
              </a:endParaRPr>
            </a:p>
          </p:txBody>
        </p:sp>
      </p:grpSp>
    </p:spTree>
    <p:extLst>
      <p:ext uri="{BB962C8B-B14F-4D97-AF65-F5344CB8AC3E}">
        <p14:creationId xmlns:p14="http://schemas.microsoft.com/office/powerpoint/2010/main" val="239714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744" y="0"/>
            <a:ext cx="3782784" cy="6858000"/>
            <a:chOff x="-33744" y="0"/>
            <a:chExt cx="3782784" cy="6858000"/>
          </a:xfrm>
        </p:grpSpPr>
        <p:pic>
          <p:nvPicPr>
            <p:cNvPr id="7" name="Picture 6"/>
            <p:cNvPicPr>
              <a:picLocks noChangeAspect="1"/>
            </p:cNvPicPr>
            <p:nvPr/>
          </p:nvPicPr>
          <p:blipFill rotWithShape="1">
            <a:blip r:embed="rId3" cstate="hqprint">
              <a:extLst>
                <a:ext uri="{28A0092B-C50C-407E-A947-70E740481C1C}">
                  <a14:useLocalDpi xmlns:a14="http://schemas.microsoft.com/office/drawing/2010/main" val="0"/>
                </a:ext>
              </a:extLst>
            </a:blip>
            <a:srcRect l="4146" t="137" r="14121" b="188"/>
            <a:stretch/>
          </p:blipFill>
          <p:spPr>
            <a:xfrm>
              <a:off x="0" y="0"/>
              <a:ext cx="3749040" cy="6858000"/>
            </a:xfrm>
            <a:prstGeom prst="rect">
              <a:avLst/>
            </a:prstGeom>
          </p:spPr>
        </p:pic>
        <p:sp>
          <p:nvSpPr>
            <p:cNvPr id="8" name="TextBox 7"/>
            <p:cNvSpPr txBox="1"/>
            <p:nvPr/>
          </p:nvSpPr>
          <p:spPr>
            <a:xfrm>
              <a:off x="-33744" y="6596390"/>
              <a:ext cx="1810215" cy="261610"/>
            </a:xfrm>
            <a:prstGeom prst="rect">
              <a:avLst/>
            </a:prstGeom>
            <a:noFill/>
          </p:spPr>
          <p:txBody>
            <a:bodyPr wrap="square" rtlCol="0">
              <a:spAutoFit/>
            </a:bodyPr>
            <a:lstStyle/>
            <a:p>
              <a:r>
                <a:rPr lang="en-US" sz="1100" dirty="0">
                  <a:solidFill>
                    <a:schemeClr val="accent1">
                      <a:lumMod val="75000"/>
                    </a:schemeClr>
                  </a:solidFill>
                </a:rPr>
                <a:t>Photo by  </a:t>
              </a:r>
              <a:r>
                <a:rPr lang="en-US" sz="1100" dirty="0" err="1">
                  <a:solidFill>
                    <a:schemeClr val="accent1">
                      <a:lumMod val="75000"/>
                    </a:schemeClr>
                  </a:solidFill>
                </a:rPr>
                <a:t>Júnior</a:t>
              </a:r>
              <a:r>
                <a:rPr lang="en-US" sz="1100" dirty="0">
                  <a:solidFill>
                    <a:schemeClr val="accent1">
                      <a:lumMod val="75000"/>
                    </a:schemeClr>
                  </a:solidFill>
                </a:rPr>
                <a:t> Ferreira</a:t>
              </a:r>
              <a:endParaRPr lang="de-CH" sz="1100" dirty="0">
                <a:solidFill>
                  <a:schemeClr val="accent1">
                    <a:lumMod val="75000"/>
                  </a:schemeClr>
                </a:solidFill>
              </a:endParaRPr>
            </a:p>
          </p:txBody>
        </p:sp>
      </p:grpSp>
      <p:grpSp>
        <p:nvGrpSpPr>
          <p:cNvPr id="11" name="Group 10"/>
          <p:cNvGrpSpPr/>
          <p:nvPr/>
        </p:nvGrpSpPr>
        <p:grpSpPr>
          <a:xfrm>
            <a:off x="8121535" y="0"/>
            <a:ext cx="4070465" cy="6858000"/>
            <a:chOff x="8121535" y="0"/>
            <a:chExt cx="4070465" cy="6858000"/>
          </a:xfrm>
        </p:grpSpPr>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l="12348" r="2407"/>
            <a:stretch/>
          </p:blipFill>
          <p:spPr>
            <a:xfrm>
              <a:off x="8121535" y="0"/>
              <a:ext cx="4070465" cy="6858000"/>
            </a:xfrm>
            <a:prstGeom prst="rect">
              <a:avLst/>
            </a:prstGeom>
          </p:spPr>
        </p:pic>
        <p:sp>
          <p:nvSpPr>
            <p:cNvPr id="9" name="TextBox 8"/>
            <p:cNvSpPr txBox="1"/>
            <p:nvPr/>
          </p:nvSpPr>
          <p:spPr>
            <a:xfrm>
              <a:off x="10684042" y="6596390"/>
              <a:ext cx="1507958" cy="261610"/>
            </a:xfrm>
            <a:prstGeom prst="rect">
              <a:avLst/>
            </a:prstGeom>
            <a:noFill/>
          </p:spPr>
          <p:txBody>
            <a:bodyPr wrap="square" rtlCol="0">
              <a:spAutoFit/>
            </a:bodyPr>
            <a:lstStyle/>
            <a:p>
              <a:r>
                <a:rPr lang="en-US" sz="1100" dirty="0">
                  <a:solidFill>
                    <a:schemeClr val="accent1">
                      <a:lumMod val="75000"/>
                    </a:schemeClr>
                  </a:solidFill>
                </a:rPr>
                <a:t>Photo by </a:t>
              </a:r>
              <a:r>
                <a:rPr lang="en-US" sz="1100" dirty="0" err="1">
                  <a:solidFill>
                    <a:schemeClr val="accent1">
                      <a:lumMod val="75000"/>
                    </a:schemeClr>
                  </a:solidFill>
                </a:rPr>
                <a:t>Irham</a:t>
              </a:r>
              <a:r>
                <a:rPr lang="en-US" sz="1100" dirty="0">
                  <a:solidFill>
                    <a:schemeClr val="accent1">
                      <a:lumMod val="75000"/>
                    </a:schemeClr>
                  </a:solidFill>
                </a:rPr>
                <a:t> </a:t>
              </a:r>
              <a:r>
                <a:rPr lang="en-US" sz="1100" dirty="0" err="1">
                  <a:solidFill>
                    <a:schemeClr val="accent1">
                      <a:lumMod val="75000"/>
                    </a:schemeClr>
                  </a:solidFill>
                </a:rPr>
                <a:t>Setyaki</a:t>
              </a:r>
              <a:endParaRPr lang="de-CH" sz="1100" dirty="0">
                <a:solidFill>
                  <a:schemeClr val="accent1">
                    <a:lumMod val="75000"/>
                  </a:schemeClr>
                </a:solidFill>
              </a:endParaRPr>
            </a:p>
          </p:txBody>
        </p:sp>
      </p:grpSp>
      <p:grpSp>
        <p:nvGrpSpPr>
          <p:cNvPr id="4" name="Group 3"/>
          <p:cNvGrpSpPr/>
          <p:nvPr/>
        </p:nvGrpSpPr>
        <p:grpSpPr>
          <a:xfrm>
            <a:off x="3724102" y="0"/>
            <a:ext cx="4405744" cy="6858000"/>
            <a:chOff x="3724102" y="0"/>
            <a:chExt cx="4405744" cy="6858000"/>
          </a:xfrm>
        </p:grpSpPr>
        <p:pic>
          <p:nvPicPr>
            <p:cNvPr id="5" name="Picture 4"/>
            <p:cNvPicPr>
              <a:picLocks noChangeAspect="1"/>
            </p:cNvPicPr>
            <p:nvPr/>
          </p:nvPicPr>
          <p:blipFill rotWithShape="1">
            <a:blip r:embed="rId5" cstate="hqprint">
              <a:extLst>
                <a:ext uri="{28A0092B-C50C-407E-A947-70E740481C1C}">
                  <a14:useLocalDpi xmlns:a14="http://schemas.microsoft.com/office/drawing/2010/main" val="0"/>
                </a:ext>
              </a:extLst>
            </a:blip>
            <a:srcRect l="-379" r="-112"/>
            <a:stretch/>
          </p:blipFill>
          <p:spPr>
            <a:xfrm>
              <a:off x="3724102" y="0"/>
              <a:ext cx="4405744" cy="6858000"/>
            </a:xfrm>
            <a:prstGeom prst="rect">
              <a:avLst/>
            </a:prstGeom>
          </p:spPr>
        </p:pic>
        <p:sp>
          <p:nvSpPr>
            <p:cNvPr id="10" name="TextBox 9"/>
            <p:cNvSpPr txBox="1"/>
            <p:nvPr/>
          </p:nvSpPr>
          <p:spPr>
            <a:xfrm>
              <a:off x="6833937" y="6596390"/>
              <a:ext cx="1105210" cy="261610"/>
            </a:xfrm>
            <a:prstGeom prst="rect">
              <a:avLst/>
            </a:prstGeom>
            <a:noFill/>
          </p:spPr>
          <p:txBody>
            <a:bodyPr wrap="square" rtlCol="0">
              <a:spAutoFit/>
            </a:bodyPr>
            <a:lstStyle/>
            <a:p>
              <a:r>
                <a:rPr lang="en-US" sz="1100" dirty="0">
                  <a:solidFill>
                    <a:schemeClr val="accent1">
                      <a:lumMod val="75000"/>
                    </a:schemeClr>
                  </a:solidFill>
                </a:rPr>
                <a:t>Photo by </a:t>
              </a:r>
              <a:r>
                <a:rPr lang="en-US" sz="1100" dirty="0" err="1">
                  <a:solidFill>
                    <a:schemeClr val="accent1">
                      <a:lumMod val="75000"/>
                    </a:schemeClr>
                  </a:solidFill>
                </a:rPr>
                <a:t>Shyam</a:t>
              </a:r>
              <a:endParaRPr lang="de-CH" sz="1100" dirty="0">
                <a:solidFill>
                  <a:schemeClr val="accent1">
                    <a:lumMod val="75000"/>
                  </a:schemeClr>
                </a:solidFill>
              </a:endParaRPr>
            </a:p>
          </p:txBody>
        </p:sp>
      </p:grpSp>
    </p:spTree>
    <p:extLst>
      <p:ext uri="{BB962C8B-B14F-4D97-AF65-F5344CB8AC3E}">
        <p14:creationId xmlns:p14="http://schemas.microsoft.com/office/powerpoint/2010/main" val="284849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20710"/>
          <a:stretch/>
        </p:blipFill>
        <p:spPr>
          <a:xfrm>
            <a:off x="0" y="6535"/>
            <a:ext cx="12192000" cy="6851465"/>
          </a:xfrm>
          <a:prstGeom prst="rect">
            <a:avLst/>
          </a:prstGeom>
        </p:spPr>
      </p:pic>
      <p:sp>
        <p:nvSpPr>
          <p:cNvPr id="8" name="Title 3">
            <a:extLst>
              <a:ext uri="{FF2B5EF4-FFF2-40B4-BE49-F238E27FC236}">
                <a16:creationId xmlns:a16="http://schemas.microsoft.com/office/drawing/2014/main" id="{C2BF7890-5B34-538C-7791-C1E5D2F48B8F}"/>
              </a:ext>
            </a:extLst>
          </p:cNvPr>
          <p:cNvSpPr txBox="1">
            <a:spLocks/>
          </p:cNvSpPr>
          <p:nvPr/>
        </p:nvSpPr>
        <p:spPr>
          <a:xfrm>
            <a:off x="1164265" y="1871663"/>
            <a:ext cx="7212292" cy="1557337"/>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600" b="1" dirty="0">
                <a:solidFill>
                  <a:schemeClr val="accent5"/>
                </a:solidFill>
              </a:rPr>
              <a:t>Thank you!</a:t>
            </a:r>
            <a:endParaRPr lang="en-US" sz="2700" b="1" i="1" dirty="0">
              <a:solidFill>
                <a:schemeClr val="accent5"/>
              </a:solidFill>
            </a:endParaRPr>
          </a:p>
        </p:txBody>
      </p:sp>
    </p:spTree>
    <p:extLst>
      <p:ext uri="{BB962C8B-B14F-4D97-AF65-F5344CB8AC3E}">
        <p14:creationId xmlns:p14="http://schemas.microsoft.com/office/powerpoint/2010/main" val="3723336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213</Words>
  <Application>Microsoft Office PowerPoint</Application>
  <PresentationFormat>Widescreen</PresentationFormat>
  <Paragraphs>27</Paragraphs>
  <Slides>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Courier New</vt:lpstr>
      <vt:lpstr>Times New Roman</vt:lpstr>
      <vt:lpstr>Office Theme</vt:lpstr>
      <vt:lpstr>Did stringency measures influence happiness across the world over the course of the pandemic?  Benjamin Strusch, Nils Müller, Svea Graupner</vt:lpstr>
      <vt:lpstr>Did stringency influence happiness across the world over the course of the pandemic?</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Did stringency measures influence Happiness across the world over the course of the pandemic?</dc:title>
  <dc:creator>Benjamin Strusch</dc:creator>
  <cp:lastModifiedBy>Benjamin Strusch</cp:lastModifiedBy>
  <cp:revision>20</cp:revision>
  <dcterms:created xsi:type="dcterms:W3CDTF">2023-05-10T14:26:13Z</dcterms:created>
  <dcterms:modified xsi:type="dcterms:W3CDTF">2023-06-02T06:27:05Z</dcterms:modified>
</cp:coreProperties>
</file>